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75" autoAdjust="0"/>
    <p:restoredTop sz="61404" autoAdjust="0"/>
  </p:normalViewPr>
  <p:slideViewPr>
    <p:cSldViewPr>
      <p:cViewPr varScale="1">
        <p:scale>
          <a:sx n="51" d="100"/>
          <a:sy n="51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89382-FFCB-4BE3-ABC7-0C02874560D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81AE8-A5BB-4645-947D-853FD402A1F6}" type="slidenum">
              <a:rPr lang="ca-ES" smtClean="0"/>
              <a:pPr/>
              <a:t>‹#›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ca-ES" sz="9600" b="1" dirty="0" smtClean="0">
                <a:latin typeface="Arial" pitchFamily="34" charset="0"/>
                <a:cs typeface="Arial" pitchFamily="34" charset="0"/>
              </a:rPr>
              <a:t>1.Comprar</a:t>
            </a:r>
            <a:r>
              <a:rPr lang="ca-ES" sz="9600" b="1" baseline="0" dirty="0" smtClean="0">
                <a:latin typeface="Arial" pitchFamily="34" charset="0"/>
                <a:cs typeface="Arial" pitchFamily="34" charset="0"/>
              </a:rPr>
              <a:t> el pollastre sense. Revisa que el pollastre esta net (paperets, plàstics ,etc...)y mirar en el interior del pollastre per comprovar que esta net.</a:t>
            </a:r>
          </a:p>
          <a:p>
            <a:r>
              <a:rPr lang="ca-ES" sz="9600" b="1" baseline="0" dirty="0" smtClean="0">
                <a:latin typeface="Arial" pitchFamily="34" charset="0"/>
                <a:cs typeface="Arial" pitchFamily="34" charset="0"/>
              </a:rPr>
              <a:t>2.Preparar els ingredients  per introduir  dintre del pollastre . Tallar els all, </a:t>
            </a:r>
            <a:r>
              <a:rPr lang="ca-ES" sz="9600" b="1" baseline="0" dirty="0" err="1" smtClean="0">
                <a:latin typeface="Arial" pitchFamily="34" charset="0"/>
                <a:cs typeface="Arial" pitchFamily="34" charset="0"/>
              </a:rPr>
              <a:t>frota</a:t>
            </a:r>
            <a:r>
              <a:rPr lang="ca-ES" sz="9600" b="1" baseline="0" dirty="0" smtClean="0">
                <a:latin typeface="Arial" pitchFamily="34" charset="0"/>
                <a:cs typeface="Arial" pitchFamily="34" charset="0"/>
              </a:rPr>
              <a:t> el exterior e introduir </a:t>
            </a:r>
            <a:r>
              <a:rPr lang="ca-ES" sz="9600" b="1" baseline="0" dirty="0" err="1" smtClean="0">
                <a:latin typeface="Arial" pitchFamily="34" charset="0"/>
                <a:cs typeface="Arial" pitchFamily="34" charset="0"/>
              </a:rPr>
              <a:t>dintra</a:t>
            </a:r>
            <a:r>
              <a:rPr lang="ca-ES" sz="9600" b="1" baseline="0" dirty="0" smtClean="0">
                <a:latin typeface="Arial" pitchFamily="34" charset="0"/>
                <a:cs typeface="Arial" pitchFamily="34" charset="0"/>
              </a:rPr>
              <a:t>,igual que el tomi'l . tallar a </a:t>
            </a:r>
            <a:r>
              <a:rPr lang="ca-ES" sz="9600" b="1" baseline="0" dirty="0" err="1" smtClean="0">
                <a:latin typeface="Arial" pitchFamily="34" charset="0"/>
                <a:cs typeface="Arial" pitchFamily="34" charset="0"/>
              </a:rPr>
              <a:t>rodaixas</a:t>
            </a:r>
            <a:r>
              <a:rPr lang="ca-ES" sz="9600" b="1" baseline="0" dirty="0" smtClean="0">
                <a:latin typeface="Arial" pitchFamily="34" charset="0"/>
                <a:cs typeface="Arial" pitchFamily="34" charset="0"/>
              </a:rPr>
              <a:t> el limonè e introduir dintre    </a:t>
            </a:r>
            <a:endParaRPr lang="ca-ES" sz="9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81AE8-A5BB-4645-947D-853FD402A1F6}" type="slidenum">
              <a:rPr lang="ca-ES" smtClean="0"/>
              <a:pPr/>
              <a:t>1</a:t>
            </a:fld>
            <a:endParaRPr lang="ca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a-ES" sz="1200" b="1" dirty="0" smtClean="0">
                <a:latin typeface="Arial" pitchFamily="34" charset="0"/>
                <a:cs typeface="Arial" pitchFamily="34" charset="0"/>
              </a:rPr>
              <a:t>1.Comprar</a:t>
            </a:r>
            <a:r>
              <a:rPr lang="ca-ES" sz="1200" b="1" baseline="0" dirty="0" smtClean="0">
                <a:latin typeface="Arial" pitchFamily="34" charset="0"/>
                <a:cs typeface="Arial" pitchFamily="34" charset="0"/>
              </a:rPr>
              <a:t> el pollastre sense. Revisa que el pollastre esta net (paperets, plàstics ,etc...)y mirar en el interior del pollastre per comprovar que esta net.</a:t>
            </a:r>
          </a:p>
          <a:p>
            <a:r>
              <a:rPr lang="ca-ES" sz="1200" b="1" baseline="0" dirty="0" smtClean="0">
                <a:latin typeface="Arial" pitchFamily="34" charset="0"/>
                <a:cs typeface="Arial" pitchFamily="34" charset="0"/>
              </a:rPr>
              <a:t>2.Preparar els ingredients  per introduir  dintre del pollastre . Tallar els all, </a:t>
            </a:r>
            <a:r>
              <a:rPr lang="ca-ES" sz="1200" b="1" baseline="0" dirty="0" err="1" smtClean="0">
                <a:latin typeface="Arial" pitchFamily="34" charset="0"/>
                <a:cs typeface="Arial" pitchFamily="34" charset="0"/>
              </a:rPr>
              <a:t>frota</a:t>
            </a:r>
            <a:r>
              <a:rPr lang="ca-ES" sz="1200" b="1" baseline="0" dirty="0" smtClean="0">
                <a:latin typeface="Arial" pitchFamily="34" charset="0"/>
                <a:cs typeface="Arial" pitchFamily="34" charset="0"/>
              </a:rPr>
              <a:t> el exterior e introduir </a:t>
            </a:r>
            <a:r>
              <a:rPr lang="ca-ES" sz="1200" b="1" baseline="0" dirty="0" err="1" smtClean="0">
                <a:latin typeface="Arial" pitchFamily="34" charset="0"/>
                <a:cs typeface="Arial" pitchFamily="34" charset="0"/>
              </a:rPr>
              <a:t>dintra</a:t>
            </a:r>
            <a:r>
              <a:rPr lang="ca-ES" sz="1200" b="1" baseline="0" dirty="0" smtClean="0">
                <a:latin typeface="Arial" pitchFamily="34" charset="0"/>
                <a:cs typeface="Arial" pitchFamily="34" charset="0"/>
              </a:rPr>
              <a:t>,igual que el tomi'l . tallar a </a:t>
            </a:r>
            <a:r>
              <a:rPr lang="ca-ES" sz="1200" b="1" baseline="0" dirty="0" err="1" smtClean="0">
                <a:latin typeface="Arial" pitchFamily="34" charset="0"/>
                <a:cs typeface="Arial" pitchFamily="34" charset="0"/>
              </a:rPr>
              <a:t>rodaixas</a:t>
            </a:r>
            <a:r>
              <a:rPr lang="ca-ES" sz="1200" b="1" baseline="0" dirty="0" smtClean="0">
                <a:latin typeface="Arial" pitchFamily="34" charset="0"/>
                <a:cs typeface="Arial" pitchFamily="34" charset="0"/>
              </a:rPr>
              <a:t> el limonè e introduir dintre    </a:t>
            </a:r>
            <a:endParaRPr lang="ca-ES" sz="1200" b="1" dirty="0" smtClean="0">
              <a:latin typeface="Arial" pitchFamily="34" charset="0"/>
              <a:cs typeface="Arial" pitchFamily="34" charset="0"/>
            </a:endParaRPr>
          </a:p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81AE8-A5BB-4645-947D-853FD402A1F6}" type="slidenum">
              <a:rPr lang="ca-ES" smtClean="0"/>
              <a:pPr/>
              <a:t>2</a:t>
            </a:fld>
            <a:endParaRPr lang="ca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a-ES" sz="1200" b="1" baseline="0" dirty="0" smtClean="0">
                <a:latin typeface="Arial" pitchFamily="34" charset="0"/>
                <a:cs typeface="Arial" pitchFamily="34" charset="0"/>
              </a:rPr>
              <a:t>   </a:t>
            </a:r>
            <a:endParaRPr lang="ca-ES" sz="1200" b="1" dirty="0" smtClean="0">
              <a:latin typeface="Arial" pitchFamily="34" charset="0"/>
              <a:cs typeface="Arial" pitchFamily="34" charset="0"/>
            </a:endParaRPr>
          </a:p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81AE8-A5BB-4645-947D-853FD402A1F6}" type="slidenum">
              <a:rPr lang="ca-ES" smtClean="0"/>
              <a:pPr/>
              <a:t>3</a:t>
            </a:fld>
            <a:endParaRPr lang="ca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le isòsceles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ol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9" name="Subtítol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a-ES" smtClean="0"/>
              <a:t>Feu clic aquí per editar l'estil de subtítols del patró.</a:t>
            </a:r>
            <a:endParaRPr kumimoji="0" lang="en-US"/>
          </a:p>
        </p:txBody>
      </p:sp>
      <p:sp>
        <p:nvSpPr>
          <p:cNvPr id="28" name="Contenidor de data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BCDEFFF-7670-46FF-9EFF-E7D60293CB4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17" name="Contenidor de peu de pàgina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ca-ES"/>
          </a:p>
        </p:txBody>
      </p:sp>
      <p:sp>
        <p:nvSpPr>
          <p:cNvPr id="29" name="Contenidor de número de diapositiva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9D28D62-F9A3-4742-AC79-554438C439AB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EFFF-7670-46FF-9EFF-E7D60293CB4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8D62-F9A3-4742-AC79-554438C439AB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EFFF-7670-46FF-9EFF-E7D60293CB4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8D62-F9A3-4742-AC79-554438C439AB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BCDEFFF-7670-46FF-9EFF-E7D60293CB4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8D62-F9A3-4742-AC79-554438C439AB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pçalera de la secci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le rect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angle isòsceles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BCDEFFF-7670-46FF-9EFF-E7D60293CB4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9D28D62-F9A3-4742-AC79-554438C439AB}" type="slidenum">
              <a:rPr lang="ca-ES" smtClean="0"/>
              <a:pPr/>
              <a:t>‹#›</a:t>
            </a:fld>
            <a:endParaRPr lang="ca-ES"/>
          </a:p>
        </p:txBody>
      </p:sp>
      <p:cxnSp>
        <p:nvCxnSpPr>
          <p:cNvPr id="11" name="Connector recte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or recte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BCDEFFF-7670-46FF-9EFF-E7D60293CB4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9D28D62-F9A3-4742-AC79-554438C439AB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contingut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BCDEFFF-7670-46FF-9EFF-E7D60293CB4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9D28D62-F9A3-4742-AC79-554438C439AB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EFFF-7670-46FF-9EFF-E7D60293CB4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28D62-F9A3-4742-AC79-554438C439AB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BCDEFFF-7670-46FF-9EFF-E7D60293CB4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9D28D62-F9A3-4742-AC79-554438C439AB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ingut amb llegend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BCDEFFF-7670-46FF-9EFF-E7D60293CB4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9D28D62-F9A3-4742-AC79-554438C439AB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tge amb l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a-ES" smtClean="0"/>
              <a:t>Feu clic a la icona per afegir una imatge</a:t>
            </a:r>
            <a:endParaRPr kumimoji="0" lang="en-US" dirty="0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BCDEFFF-7670-46FF-9EFF-E7D60293CB4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9D28D62-F9A3-4742-AC79-554438C439AB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le rect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nector recte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or recte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ontenidor de títol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3" name="Contenidor de tex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  <a:p>
            <a:pPr lvl="1" eaLnBrk="1" latinLnBrk="0" hangingPunct="1"/>
            <a:r>
              <a:rPr kumimoji="0" lang="ca-ES" smtClean="0"/>
              <a:t>Segon nivell</a:t>
            </a:r>
          </a:p>
          <a:p>
            <a:pPr lvl="2" eaLnBrk="1" latinLnBrk="0" hangingPunct="1"/>
            <a:r>
              <a:rPr kumimoji="0" lang="ca-ES" smtClean="0"/>
              <a:t>Tercer nivell</a:t>
            </a:r>
          </a:p>
          <a:p>
            <a:pPr lvl="3" eaLnBrk="1" latinLnBrk="0" hangingPunct="1"/>
            <a:r>
              <a:rPr kumimoji="0" lang="ca-ES" smtClean="0"/>
              <a:t>Quart nivell</a:t>
            </a:r>
          </a:p>
          <a:p>
            <a:pPr lvl="4" eaLnBrk="1" latinLnBrk="0" hangingPunct="1"/>
            <a:r>
              <a:rPr kumimoji="0" lang="ca-ES" smtClean="0"/>
              <a:t>Cinquè nivell</a:t>
            </a:r>
            <a:endParaRPr kumimoji="0" lang="en-US"/>
          </a:p>
        </p:txBody>
      </p:sp>
      <p:sp>
        <p:nvSpPr>
          <p:cNvPr id="14" name="Contenidor de data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BCDEFFF-7670-46FF-9EFF-E7D60293CB40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ca-ES"/>
          </a:p>
        </p:txBody>
      </p:sp>
      <p:sp>
        <p:nvSpPr>
          <p:cNvPr id="23" name="Contenidor de número de diapositiva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9D28D62-F9A3-4742-AC79-554438C439AB}" type="slidenum">
              <a:rPr lang="ca-ES" smtClean="0"/>
              <a:pPr/>
              <a:t>‹#›</a:t>
            </a:fld>
            <a:endParaRPr lang="ca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59633" y="2132856"/>
            <a:ext cx="594787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a-ES" sz="9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Pollastre</a:t>
            </a:r>
            <a:r>
              <a:rPr lang="ca-E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al forn</a:t>
            </a:r>
            <a:endParaRPr lang="ca-E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  <p:sndAc>
      <p:stSnd>
        <p:snd r:embed="rId3" name="push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Primer pas: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sz="3200" b="1" dirty="0" smtClean="0">
                <a:latin typeface="Arial" pitchFamily="34" charset="0"/>
                <a:cs typeface="Arial" pitchFamily="34" charset="0"/>
              </a:rPr>
              <a:t>1.Comprar el pollastre sense. Revisa que el pollastre esta net (paperets, plàstics ,etc...)y mirar en el interior del pollastre per comprovar que esta net.</a:t>
            </a:r>
          </a:p>
          <a:p>
            <a:endParaRPr lang="ca-ES" dirty="0"/>
          </a:p>
        </p:txBody>
      </p:sp>
    </p:spTree>
  </p:cSld>
  <p:clrMapOvr>
    <a:masterClrMapping/>
  </p:clrMapOvr>
  <p:transition advClick="0" advTm="180000">
    <p:wedg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Primer pas :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ca-ES" sz="3200" b="1" dirty="0" smtClean="0">
                <a:latin typeface="Arial" pitchFamily="34" charset="0"/>
                <a:cs typeface="Arial" pitchFamily="34" charset="0"/>
              </a:rPr>
              <a:t>2.Preparar els ingredients  per introduir  dintre del pollastre . Tallar els all, </a:t>
            </a:r>
            <a:r>
              <a:rPr lang="ca-ES" sz="3200" b="1" dirty="0" err="1" smtClean="0">
                <a:latin typeface="Arial" pitchFamily="34" charset="0"/>
                <a:cs typeface="Arial" pitchFamily="34" charset="0"/>
              </a:rPr>
              <a:t>frota</a:t>
            </a:r>
            <a:r>
              <a:rPr lang="ca-ES" sz="3200" b="1" dirty="0" smtClean="0">
                <a:latin typeface="Arial" pitchFamily="34" charset="0"/>
                <a:cs typeface="Arial" pitchFamily="34" charset="0"/>
              </a:rPr>
              <a:t> el exterior e introduir </a:t>
            </a:r>
            <a:r>
              <a:rPr lang="ca-ES" sz="3200" b="1" dirty="0" err="1" smtClean="0">
                <a:latin typeface="Arial" pitchFamily="34" charset="0"/>
                <a:cs typeface="Arial" pitchFamily="34" charset="0"/>
              </a:rPr>
              <a:t>dintra</a:t>
            </a:r>
            <a:r>
              <a:rPr lang="ca-ES" sz="3200" b="1" dirty="0" smtClean="0">
                <a:latin typeface="Arial" pitchFamily="34" charset="0"/>
                <a:cs typeface="Arial" pitchFamily="34" charset="0"/>
              </a:rPr>
              <a:t>,igual que el tomi'l . tallar a </a:t>
            </a:r>
            <a:r>
              <a:rPr lang="ca-ES" sz="3200" b="1" dirty="0" err="1" smtClean="0">
                <a:latin typeface="Arial" pitchFamily="34" charset="0"/>
                <a:cs typeface="Arial" pitchFamily="34" charset="0"/>
              </a:rPr>
              <a:t>rodaixas</a:t>
            </a:r>
            <a:r>
              <a:rPr lang="ca-ES" sz="3200" b="1" dirty="0" smtClean="0">
                <a:latin typeface="Arial" pitchFamily="34" charset="0"/>
                <a:cs typeface="Arial" pitchFamily="34" charset="0"/>
              </a:rPr>
              <a:t> el limonè e introduir </a:t>
            </a:r>
            <a:r>
              <a:rPr lang="ca-ES" sz="3200" b="1" dirty="0" smtClean="0">
                <a:latin typeface="Arial" pitchFamily="34" charset="0"/>
                <a:cs typeface="Arial" pitchFamily="34" charset="0"/>
              </a:rPr>
              <a:t>dintre     </a:t>
            </a:r>
            <a:endParaRPr lang="ca-ES" sz="3200" b="1" dirty="0" smtClean="0">
              <a:latin typeface="Arial" pitchFamily="34" charset="0"/>
              <a:cs typeface="Arial" pitchFamily="34" charset="0"/>
            </a:endParaRPr>
          </a:p>
          <a:p>
            <a:endParaRPr lang="ca-ES" dirty="0" smtClean="0"/>
          </a:p>
          <a:p>
            <a:endParaRPr lang="ca-ES" dirty="0"/>
          </a:p>
        </p:txBody>
      </p:sp>
    </p:spTree>
  </p:cSld>
  <p:clrMapOvr>
    <a:masterClrMapping/>
  </p:clrMapOvr>
  <p:transition spd="slow" advClick="0" advTm="20000">
    <p:comb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Tercer pas:</a:t>
            </a:r>
            <a:endParaRPr lang="ca-ES" dirty="0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4294967295"/>
          </p:nvPr>
        </p:nvSpPr>
        <p:spPr>
          <a:xfrm>
            <a:off x="3867150" y="320675"/>
            <a:ext cx="5276850" cy="5988050"/>
          </a:xfrm>
        </p:spPr>
        <p:txBody>
          <a:bodyPr/>
          <a:lstStyle/>
          <a:p>
            <a:r>
              <a:rPr lang="ca-ES" dirty="0" smtClean="0"/>
              <a:t>Atenesos por la part externa del pollastre:unta per fora amb oli i atandar-lo amb les mans per tot el </a:t>
            </a:r>
            <a:r>
              <a:rPr lang="ca-ES" dirty="0" err="1" smtClean="0"/>
              <a:t>pollastre.fica</a:t>
            </a:r>
            <a:r>
              <a:rPr lang="ca-ES" dirty="0" smtClean="0"/>
              <a:t> piment i sal;i una mica de </a:t>
            </a:r>
            <a:r>
              <a:rPr lang="ca-ES" dirty="0" err="1" smtClean="0"/>
              <a:t>orega</a:t>
            </a:r>
            <a:r>
              <a:rPr lang="ca-ES" dirty="0" smtClean="0"/>
              <a:t> (</a:t>
            </a:r>
            <a:r>
              <a:rPr lang="ca-ES" dirty="0" err="1" smtClean="0"/>
              <a:t>obcional</a:t>
            </a:r>
            <a:r>
              <a:rPr lang="ca-ES" dirty="0" smtClean="0"/>
              <a:t>).   </a:t>
            </a:r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Pas quatre:	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 smtClean="0"/>
              <a:t>Per la base de la </a:t>
            </a:r>
            <a:r>
              <a:rPr lang="ca-ES" dirty="0" err="1" smtClean="0"/>
              <a:t>bandella</a:t>
            </a:r>
            <a:r>
              <a:rPr lang="ca-ES" dirty="0" smtClean="0"/>
              <a:t> del forn: fica la </a:t>
            </a:r>
            <a:r>
              <a:rPr lang="ca-ES" dirty="0" err="1" smtClean="0"/>
              <a:t>bandella</a:t>
            </a:r>
            <a:r>
              <a:rPr lang="ca-ES" dirty="0" smtClean="0"/>
              <a:t> </a:t>
            </a:r>
            <a:r>
              <a:rPr lang="ca-ES" dirty="0" err="1" smtClean="0"/>
              <a:t>trosellades</a:t>
            </a:r>
            <a:r>
              <a:rPr lang="ca-ES" dirty="0" smtClean="0"/>
              <a:t> la pastanaga, la </a:t>
            </a:r>
            <a:r>
              <a:rPr lang="ca-ES" dirty="0" err="1" smtClean="0"/>
              <a:t>ceva</a:t>
            </a:r>
            <a:r>
              <a:rPr lang="ca-ES" dirty="0" smtClean="0"/>
              <a:t>  i  de el api; també una rama tomi i uns alls. Aquestes verdures l’i </a:t>
            </a:r>
            <a:r>
              <a:rPr lang="ca-ES" dirty="0" err="1" smtClean="0"/>
              <a:t>dunaran</a:t>
            </a:r>
            <a:r>
              <a:rPr lang="ca-ES" dirty="0" smtClean="0"/>
              <a:t>  un bon sabor el la salsa que </a:t>
            </a:r>
            <a:r>
              <a:rPr lang="ca-ES" dirty="0" err="1" smtClean="0"/>
              <a:t>treura</a:t>
            </a:r>
            <a:r>
              <a:rPr lang="ca-ES" dirty="0" smtClean="0"/>
              <a:t> el pollastre per </a:t>
            </a:r>
            <a:r>
              <a:rPr lang="ca-ES" dirty="0" err="1" smtClean="0"/>
              <a:t>ultim</a:t>
            </a:r>
            <a:r>
              <a:rPr lang="ca-ES" dirty="0" smtClean="0"/>
              <a:t>: ficar el caldo del pollastre i una mica de vi blanc( </a:t>
            </a:r>
            <a:r>
              <a:rPr lang="ca-ES" dirty="0" err="1" smtClean="0"/>
              <a:t>obcional</a:t>
            </a:r>
            <a:r>
              <a:rPr lang="ca-ES" dirty="0" smtClean="0"/>
              <a:t>).</a:t>
            </a:r>
            <a:endParaRPr lang="ca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Pas cinc 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 smtClean="0"/>
              <a:t>Ficar el forn 220 aC i desprès de 20 minuts </a:t>
            </a:r>
            <a:r>
              <a:rPr lang="ca-ES" dirty="0" err="1" smtClean="0"/>
              <a:t>vaixar</a:t>
            </a:r>
            <a:r>
              <a:rPr lang="ca-ES" dirty="0" smtClean="0"/>
              <a:t> a 200 aC. I deixar-lo  aproximat a 1 h dependent del </a:t>
            </a:r>
            <a:r>
              <a:rPr lang="ca-ES" dirty="0" err="1" smtClean="0"/>
              <a:t>tamany</a:t>
            </a:r>
            <a:r>
              <a:rPr lang="ca-ES" dirty="0" smtClean="0"/>
              <a:t> del pollastre. Pots </a:t>
            </a:r>
            <a:r>
              <a:rPr lang="ca-ES" dirty="0" err="1" smtClean="0"/>
              <a:t>veura</a:t>
            </a:r>
            <a:r>
              <a:rPr lang="ca-ES" dirty="0" smtClean="0"/>
              <a:t> el </a:t>
            </a:r>
            <a:r>
              <a:rPr lang="ca-ES" dirty="0" err="1" smtClean="0"/>
              <a:t>temp</a:t>
            </a:r>
            <a:r>
              <a:rPr lang="ca-ES" dirty="0" smtClean="0"/>
              <a:t> de forn </a:t>
            </a:r>
            <a:r>
              <a:rPr lang="ca-ES" dirty="0" err="1" smtClean="0"/>
              <a:t>sengons</a:t>
            </a:r>
            <a:r>
              <a:rPr lang="ca-ES" dirty="0" smtClean="0"/>
              <a:t> el pes. </a:t>
            </a:r>
            <a:endParaRPr lang="ca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Pas sis</a:t>
            </a:r>
            <a:endParaRPr lang="ca-ES" dirty="0"/>
          </a:p>
        </p:txBody>
      </p:sp>
      <p:sp>
        <p:nvSpPr>
          <p:cNvPr id="5" name="Contenidor de contingut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 smtClean="0"/>
              <a:t>Comprova si el pollastre esta ven </a:t>
            </a:r>
            <a:r>
              <a:rPr lang="ca-ES" dirty="0" err="1" smtClean="0"/>
              <a:t>asat</a:t>
            </a:r>
            <a:r>
              <a:rPr lang="ca-ES" smtClean="0"/>
              <a:t>: </a:t>
            </a:r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spiració">
  <a:themeElements>
    <a:clrScheme name="Inspiració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Inspiració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Inspiració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65</TotalTime>
  <Words>346</Words>
  <Application>Microsoft Office PowerPoint</Application>
  <PresentationFormat>Presentació en pantalla (4:3)</PresentationFormat>
  <Paragraphs>21</Paragraphs>
  <Slides>7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7</vt:i4>
      </vt:variant>
    </vt:vector>
  </HeadingPairs>
  <TitlesOfParts>
    <vt:vector size="8" baseType="lpstr">
      <vt:lpstr>Inspiració</vt:lpstr>
      <vt:lpstr>Diapositiva 1</vt:lpstr>
      <vt:lpstr>Primer pas:</vt:lpstr>
      <vt:lpstr>Primer pas :</vt:lpstr>
      <vt:lpstr>Tercer pas:</vt:lpstr>
      <vt:lpstr>Pas quatre: </vt:lpstr>
      <vt:lpstr>Pas cinc </vt:lpstr>
      <vt:lpstr>Pas sis</vt:lpstr>
    </vt:vector>
  </TitlesOfParts>
  <Company>Departament d'Educació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Generalitat de Catalunya</dc:creator>
  <cp:lastModifiedBy>Generalitat de Catalunya</cp:lastModifiedBy>
  <cp:revision>8</cp:revision>
  <dcterms:created xsi:type="dcterms:W3CDTF">2010-11-12T08:52:15Z</dcterms:created>
  <dcterms:modified xsi:type="dcterms:W3CDTF">2010-11-12T11:38:30Z</dcterms:modified>
</cp:coreProperties>
</file>